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ys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emastil 1 – uthev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Temastil 2 – utheving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iddels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>
      <p:cViewPr varScale="1">
        <p:scale>
          <a:sx n="60" d="100"/>
          <a:sy n="60" d="100"/>
        </p:scale>
        <p:origin x="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t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Auteur et date</a:t>
            </a:r>
          </a:p>
        </p:txBody>
      </p:sp>
      <p:sp>
        <p:nvSpPr>
          <p:cNvPr id="1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Titre de la présentation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ts et citrons vert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Titre de la présentation</a:t>
            </a:r>
          </a:p>
        </p:txBody>
      </p:sp>
      <p:sp>
        <p:nvSpPr>
          <p:cNvPr id="23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Auteur et date</a:t>
            </a:r>
          </a:p>
        </p:txBody>
      </p:sp>
      <p:sp>
        <p:nvSpPr>
          <p:cNvPr id="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l avec des beignets de saumon, de la salade et du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Titre de diapositive</a:t>
            </a:r>
          </a:p>
        </p:txBody>
      </p:sp>
      <p:sp>
        <p:nvSpPr>
          <p:cNvPr id="3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re de diapositiv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43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diapositive</a:t>
            </a:r>
          </a:p>
        </p:txBody>
      </p:sp>
      <p:sp>
        <p:nvSpPr>
          <p:cNvPr id="44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diapositive</a:t>
            </a:r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l de pâtes pappardelle avec du beurre maître d’hôtel, des noisettes grillées et des lamelles de parmesan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Titre de l’agenda</a:t>
            </a:r>
          </a:p>
        </p:txBody>
      </p:sp>
      <p:sp>
        <p:nvSpPr>
          <p:cNvPr id="89" name="Sous-titre de l’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l’agenda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Rubriques de l’agenda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Données clés</a:t>
            </a:r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 Citation notable 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l de salade avec du riz frit, des œufs durs et des baguette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ol avec des beignets de saumon, de la salade et du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ol de pâtes pappardelle avec du beurre maître d’hôtel, des noisettes grillées et des lamelles de parmesan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Titre de diapositive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B691364C-0BE5-9A42-8C53-D65E6A278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Tableau"/>
          <p:cNvGraphicFramePr/>
          <p:nvPr>
            <p:extLst>
              <p:ext uri="{D42A27DB-BD31-4B8C-83A1-F6EECF244321}">
                <p14:modId xmlns:p14="http://schemas.microsoft.com/office/powerpoint/2010/main" val="2108445364"/>
              </p:ext>
            </p:extLst>
          </p:nvPr>
        </p:nvGraphicFramePr>
        <p:xfrm>
          <a:off x="731387" y="2879986"/>
          <a:ext cx="22921225" cy="988493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584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4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4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4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4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86136"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b="1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3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Lærling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20-24 lærlinger. 10-12 lag.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Årets Fjell-Kokk 2022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Mystery</a:t>
                      </a: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 Basket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Regionale produkter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Rekrutterings workshop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Finale fredag 28.okt.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Retter til Smaken av Fjell-Telemark buffet fredag kveld.</a:t>
                      </a:r>
                    </a:p>
                    <a:p>
                      <a:pPr marL="457200" indent="-457200" algn="ctr" defTabSz="914400">
                        <a:buFontTx/>
                        <a:buChar char="-"/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3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Speed-</a:t>
                      </a:r>
                      <a:r>
                        <a:rPr lang="nb-NO" sz="2300" b="1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dating</a:t>
                      </a:r>
                      <a:endParaRPr lang="nb-NO" sz="2300" b="1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Workshop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Deltagere: Produsenter og innkjøpere. 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Kokker &amp; ferskvare avdeling fra supermarked.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Innovasjon &amp; handel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Vurdering av smaksprøver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3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1)NHO Reiseliv medlemsmøte 2)Fagseminar &amp; workshop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Medlemsmøte lunsj-lunsj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Middag lages av lærlingene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Fagseminar tema matsvinn, </a:t>
                      </a:r>
                      <a:r>
                        <a:rPr lang="nb-NO" sz="2000" b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rektuttering</a:t>
                      </a: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,  matturisme ol.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Laugsweekend flere fylker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Haugen gruppens vinseminar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3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Mat marked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Åpent for alle.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Kjent konferansier.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Stand:produsenter</a:t>
                      </a: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 &amp; sponsor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Salg &amp; smaksprøver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Underholdning: Folketoners &amp; regionale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kor &amp; korps el-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Åpning ved ….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8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3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«Smaken av Fjell-Telemark» 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Lørdags aften </a:t>
                      </a:r>
                      <a:r>
                        <a:rPr lang="nb-NO" sz="2000" b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event</a:t>
                      </a:r>
                      <a:endParaRPr lang="nb-NO" sz="2000" b="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Konferansier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Presentasjon av maten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Team produksjon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Opplæring personal mat &amp; drikke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Underholdning </a:t>
                      </a:r>
                      <a:r>
                        <a:rPr lang="nb-NO" sz="2000" b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ift</a:t>
                      </a: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 tema.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b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Faglige innspill ?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6405"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Tirsdag 25.okt. til fredag 28.okt. 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Vrådal Ferieleiligheter &amp; Straand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Fredag 28.oktober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Straand</a:t>
                      </a: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 Hotel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2-3 timer ettermiddag.</a:t>
                      </a: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 algn="ctr" defTabSz="914400">
                        <a:buAutoNum type="arabicParenR"/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Tors. 27.okt. til fred. 28.okt.</a:t>
                      </a:r>
                    </a:p>
                    <a:p>
                      <a:pPr marL="514350" indent="-514350" algn="ctr" defTabSz="914400">
                        <a:buAutoNum type="arabicParenR"/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Lørdag 29.okt. morgen.</a:t>
                      </a:r>
                    </a:p>
                    <a:p>
                      <a:pPr marL="0" indent="0" algn="ctr" defTabSz="914400">
                        <a:buNone/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Lørdag 29.okt. fra </a:t>
                      </a:r>
                      <a:r>
                        <a:rPr lang="nb-NO" sz="2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kl</a:t>
                      </a: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 ?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Søndag 30. okt. ?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Blir bekreftet. </a:t>
                      </a: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8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Lørdag 29.okt.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Program blir bekreftet.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6405"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Finansiering 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Kostnadsdrivere &amp; egeninnsats</a:t>
                      </a: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Finansiering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Kostnadsdrivere &amp; egeninnsats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Finansiering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Foredragsholdere, NHO nettverk.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Øvrige kostnadsdrivere</a:t>
                      </a: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Finansering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Kostnadsdrivere &amp; egeninnsats.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8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Finansiering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Egenandel deltakere. Konferansier &amp; faglig innhold muligens sponset.</a:t>
                      </a: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6405"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Sponsorer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Asko, </a:t>
                      </a:r>
                      <a:r>
                        <a:rPr lang="nb-NO" sz="2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Duni</a:t>
                      </a: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nb-NO" sz="2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Nortura,Tine</a:t>
                      </a: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 mfl.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Sponsorer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Meny, Mega m.fl.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Sponsorer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NHO Reiseliv nettverk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Haugen gruppen ? andre leverandører </a:t>
                      </a: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Sponsorer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8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Sponsorer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nb-NO"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6234"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 Ansvar: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Faglig </a:t>
                      </a:r>
                      <a:r>
                        <a:rPr lang="nb-NO" sz="2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vNKI</a:t>
                      </a: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. Deltaker F&amp;B Straand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Deltakere: Styringsgruppen Handlingsplan.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Ansvar: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PL, F&amp;B Straand, DL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Deltakere; Styringsgruppen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Handlingsplan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Ansvar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NHO Reiseliv &amp; PL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Deltakere: Styringsgruppen.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Handlingsplan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Ansvar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PL, Konferansier. Straand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Deltakere: Styringsgruppen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Handlingsplan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dk1">
                        <a:tint val="20000"/>
                        <a:alpha val="308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Ansvar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Konferansier, Straand team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Deltakere: Styringsgruppen.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lang="nb-NO" sz="2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</a:rPr>
                        <a:t>Handlingsplan</a:t>
                      </a:r>
                    </a:p>
                    <a:p>
                      <a:pPr algn="ctr" defTabSz="9144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000" dirty="0">
                        <a:ln>
                          <a:noFill/>
                        </a:ln>
                        <a:solidFill>
                          <a:srgbClr val="000000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26F47440-D459-5E46-820D-064542A24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86" y="435477"/>
            <a:ext cx="4748428" cy="18814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330</Words>
  <Application>Microsoft Macintosh PowerPoint</Application>
  <PresentationFormat>Egendefinert</PresentationFormat>
  <Paragraphs>90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Calibri</vt:lpstr>
      <vt:lpstr>Helvetica Neue</vt:lpstr>
      <vt:lpstr>Helvetica Neue Medium</vt:lpstr>
      <vt:lpstr>21_BasicWhite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Sigrid Medley Tellefsen</dc:creator>
  <cp:lastModifiedBy>Heidi Jensen</cp:lastModifiedBy>
  <cp:revision>4</cp:revision>
  <dcterms:modified xsi:type="dcterms:W3CDTF">2022-08-25T10:43:23Z</dcterms:modified>
</cp:coreProperties>
</file>